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4"/>
    <p:sldMasterId id="2147483660" r:id="rId5"/>
    <p:sldMasterId id="2147483745" r:id="rId6"/>
    <p:sldMasterId id="2147483763" r:id="rId7"/>
    <p:sldMasterId id="2147483756" r:id="rId8"/>
    <p:sldMasterId id="2147483748" r:id="rId9"/>
    <p:sldMasterId id="2147483765" r:id="rId10"/>
    <p:sldMasterId id="2147483760" r:id="rId11"/>
    <p:sldMasterId id="2147483758" r:id="rId12"/>
    <p:sldMasterId id="2147483750" r:id="rId13"/>
    <p:sldMasterId id="2147483754" r:id="rId14"/>
  </p:sldMasterIdLst>
  <p:notesMasterIdLst>
    <p:notesMasterId r:id="rId16"/>
  </p:notesMasterIdLst>
  <p:sldIdLst>
    <p:sldId id="267" r:id="rId15"/>
  </p:sldIdLst>
  <p:sldSz cx="12192000" cy="6858000"/>
  <p:notesSz cx="6858000" cy="9144000"/>
  <p:defaultTextStyle>
    <a:defPPr>
      <a:defRPr lang="en-US"/>
    </a:defPPr>
    <a:lvl1pPr marL="0" algn="l" defTabSz="108857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1pPr>
    <a:lvl2pPr marL="544285" algn="l" defTabSz="108857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2pPr>
    <a:lvl3pPr marL="1088570" algn="l" defTabSz="108857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3pPr>
    <a:lvl4pPr marL="1632856" algn="l" defTabSz="108857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4pPr>
    <a:lvl5pPr marL="2177141" algn="l" defTabSz="108857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5pPr>
    <a:lvl6pPr marL="2721426" algn="l" defTabSz="108857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6pPr>
    <a:lvl7pPr marL="3265711" algn="l" defTabSz="108857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7pPr>
    <a:lvl8pPr marL="3809996" algn="l" defTabSz="108857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8pPr>
    <a:lvl9pPr marL="4354281" algn="l" defTabSz="1088570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AA"/>
    <a:srgbClr val="EB78A0"/>
    <a:srgbClr val="00AEC1"/>
    <a:srgbClr val="D22BA5"/>
    <a:srgbClr val="DF31BF"/>
    <a:srgbClr val="00B0F0"/>
    <a:srgbClr val="FF5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65DD7-FEC1-4928-9A80-08F91D6A1226}" v="24" dt="2023-11-26T07:01:53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21" autoAdjust="0"/>
    <p:restoredTop sz="94683"/>
  </p:normalViewPr>
  <p:slideViewPr>
    <p:cSldViewPr snapToGrid="0" snapToObjects="1">
      <p:cViewPr>
        <p:scale>
          <a:sx n="100" d="100"/>
          <a:sy n="10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984FB-4886-6545-BE36-513ACEFEB5D9}" type="datetimeFigureOut">
              <a:rPr lang="en-US" smtClean="0"/>
              <a:t>5/21/2025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51ACA-D2F7-3F4B-923A-81579CEC7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8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1pPr>
    <a:lvl2pPr marL="725714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2pPr>
    <a:lvl3pPr marL="1451427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3pPr>
    <a:lvl4pPr marL="2177141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4pPr>
    <a:lvl5pPr marL="2902854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5pPr>
    <a:lvl6pPr marL="3628568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4354281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5079995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5805708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0E9-CCFB-B74E-A750-26AD2372E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304" y="571275"/>
            <a:ext cx="9144000" cy="1368213"/>
          </a:xfrm>
          <a:prstGeom prst="rect">
            <a:avLst/>
          </a:prstGeom>
        </p:spPr>
        <p:txBody>
          <a:bodyPr anchor="t"/>
          <a:lstStyle>
            <a:lvl1pPr algn="l">
              <a:defRPr sz="4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899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elmamerke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F3BC16F-ACD8-1A4F-A9CF-7D5E791DB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89" y="1774615"/>
            <a:ext cx="7019431" cy="1043092"/>
          </a:xfrm>
          <a:prstGeom prst="rect">
            <a:avLst/>
          </a:prstGeom>
        </p:spPr>
        <p:txBody>
          <a:bodyPr anchor="t"/>
          <a:lstStyle>
            <a:lvl1pPr algn="l">
              <a:defRPr sz="4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4A73E-0314-AD4B-9BAA-B45AAA3677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913" y="3032125"/>
            <a:ext cx="10555287" cy="15779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bg2"/>
              </a:buClr>
              <a:buFont typeface="Wingdings" pitchFamily="2" charset="2"/>
              <a:buChar char="§"/>
              <a:defRPr sz="1800" b="1" i="0">
                <a:latin typeface="Corbel" panose="020B0503020204020204" pitchFamily="34" charset="0"/>
              </a:defRPr>
            </a:lvl1pPr>
            <a:lvl2pPr marL="914377" indent="-304792">
              <a:buClr>
                <a:schemeClr val="bg2"/>
              </a:buClr>
              <a:buFont typeface="Wingdings" pitchFamily="2" charset="2"/>
              <a:buChar char="§"/>
              <a:defRPr sz="1700" b="0" i="0">
                <a:latin typeface="Corbel" panose="020B0503020204020204" pitchFamily="34" charset="0"/>
              </a:defRPr>
            </a:lvl2pPr>
            <a:lvl3pPr marL="1523962" indent="-304792">
              <a:buClr>
                <a:schemeClr val="bg2"/>
              </a:buClr>
              <a:buFont typeface="Wingdings" pitchFamily="2" charset="2"/>
              <a:buChar char="§"/>
              <a:defRPr sz="1600" b="0" i="0">
                <a:latin typeface="Corbel" panose="020B0503020204020204" pitchFamily="34" charset="0"/>
              </a:defRPr>
            </a:lvl3pPr>
            <a:lvl4pPr marL="2133547" indent="-304792">
              <a:buClr>
                <a:schemeClr val="bg2"/>
              </a:buClr>
              <a:buFont typeface="Wingdings" pitchFamily="2" charset="2"/>
              <a:buChar char="§"/>
              <a:defRPr sz="1500" b="0" i="0">
                <a:latin typeface="Corbel" panose="020B0503020204020204" pitchFamily="34" charset="0"/>
              </a:defRPr>
            </a:lvl4pPr>
            <a:lvl5pPr marL="2743131" indent="-304792">
              <a:buClr>
                <a:schemeClr val="bg2"/>
              </a:buClr>
              <a:buFont typeface="Wingdings" pitchFamily="2" charset="2"/>
              <a:buChar char="§"/>
              <a:defRPr sz="1400"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526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F3BC16F-ACD8-1A4F-A9CF-7D5E791DB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89" y="1774615"/>
            <a:ext cx="7019431" cy="1043092"/>
          </a:xfrm>
          <a:prstGeom prst="rect">
            <a:avLst/>
          </a:prstGeom>
        </p:spPr>
        <p:txBody>
          <a:bodyPr anchor="t"/>
          <a:lstStyle>
            <a:lvl1pPr algn="l">
              <a:defRPr sz="4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4C1E2BA-3779-7241-9417-CCC21A9220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913" y="2986088"/>
            <a:ext cx="10153650" cy="3485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orbel" panose="020B0503020204020204" pitchFamily="34" charset="0"/>
              </a:defRPr>
            </a:lvl1pPr>
            <a:lvl2pPr marL="609585" indent="0">
              <a:buNone/>
              <a:defRPr b="0" i="0">
                <a:latin typeface="Corbel" panose="020B0503020204020204" pitchFamily="34" charset="0"/>
              </a:defRPr>
            </a:lvl2pPr>
            <a:lvl3pPr marL="1219170" indent="0">
              <a:buNone/>
              <a:defRPr b="0" i="0">
                <a:latin typeface="Corbel" panose="020B0503020204020204" pitchFamily="34" charset="0"/>
              </a:defRPr>
            </a:lvl3pPr>
            <a:lvl4pPr marL="1828755" indent="0">
              <a:buNone/>
              <a:defRPr b="0" i="0">
                <a:latin typeface="Corbel" panose="020B0503020204020204" pitchFamily="34" charset="0"/>
              </a:defRPr>
            </a:lvl4pPr>
            <a:lvl5pPr marL="2438339" indent="0">
              <a:buNone/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9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elmamerke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F3BC16F-ACD8-1A4F-A9CF-7D5E791DB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89" y="1774615"/>
            <a:ext cx="7019431" cy="1043092"/>
          </a:xfrm>
          <a:prstGeom prst="rect">
            <a:avLst/>
          </a:prstGeom>
        </p:spPr>
        <p:txBody>
          <a:bodyPr anchor="t"/>
          <a:lstStyle>
            <a:lvl1pPr algn="l">
              <a:defRPr sz="4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33C4095-7CC5-B446-816B-9C57D96B4E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913" y="3032125"/>
            <a:ext cx="10209847" cy="354139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bg2"/>
              </a:buClr>
              <a:buFont typeface="Wingdings" pitchFamily="2" charset="2"/>
              <a:buChar char="§"/>
              <a:defRPr sz="1800" b="1" i="0">
                <a:latin typeface="Corbel" panose="020B0503020204020204" pitchFamily="34" charset="0"/>
              </a:defRPr>
            </a:lvl1pPr>
            <a:lvl2pPr marL="914377" indent="-304792">
              <a:buClr>
                <a:schemeClr val="bg2"/>
              </a:buClr>
              <a:buFont typeface="Wingdings" pitchFamily="2" charset="2"/>
              <a:buChar char="§"/>
              <a:defRPr sz="1700" b="0" i="0">
                <a:latin typeface="Corbel" panose="020B0503020204020204" pitchFamily="34" charset="0"/>
              </a:defRPr>
            </a:lvl2pPr>
            <a:lvl3pPr marL="1523962" indent="-304792">
              <a:buClr>
                <a:schemeClr val="bg2"/>
              </a:buClr>
              <a:buFont typeface="Wingdings" pitchFamily="2" charset="2"/>
              <a:buChar char="§"/>
              <a:defRPr sz="1600" b="0" i="0">
                <a:latin typeface="Corbel" panose="020B0503020204020204" pitchFamily="34" charset="0"/>
              </a:defRPr>
            </a:lvl3pPr>
            <a:lvl4pPr marL="2133547" indent="-304792">
              <a:buClr>
                <a:schemeClr val="bg2"/>
              </a:buClr>
              <a:buFont typeface="Wingdings" pitchFamily="2" charset="2"/>
              <a:buChar char="§"/>
              <a:defRPr sz="1500" b="0" i="0">
                <a:latin typeface="Corbel" panose="020B0503020204020204" pitchFamily="34" charset="0"/>
              </a:defRPr>
            </a:lvl4pPr>
            <a:lvl5pPr marL="2743131" indent="-304792">
              <a:buClr>
                <a:schemeClr val="bg2"/>
              </a:buClr>
              <a:buFont typeface="Wingdings" pitchFamily="2" charset="2"/>
              <a:buChar char="§"/>
              <a:defRPr sz="1400"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4796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MK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683959-1D48-FB4F-A414-1C0697378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736" y="4355085"/>
            <a:ext cx="10723671" cy="6562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64BA3-835D-3144-9CB0-73AD512885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736" y="5226050"/>
            <a:ext cx="10153650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orbel" panose="020B0503020204020204" pitchFamily="34" charset="0"/>
              </a:defRPr>
            </a:lvl1pPr>
            <a:lvl2pPr marL="609585" indent="0">
              <a:buNone/>
              <a:defRPr b="0" i="0">
                <a:latin typeface="Corbel" panose="020B0503020204020204" pitchFamily="34" charset="0"/>
              </a:defRPr>
            </a:lvl2pPr>
            <a:lvl3pPr marL="1219170" indent="0">
              <a:buNone/>
              <a:defRPr b="0" i="0">
                <a:latin typeface="Corbel" panose="020B0503020204020204" pitchFamily="34" charset="0"/>
              </a:defRPr>
            </a:lvl3pPr>
            <a:lvl4pPr marL="1828755" indent="0">
              <a:buNone/>
              <a:defRPr b="0" i="0">
                <a:latin typeface="Corbel" panose="020B0503020204020204" pitchFamily="34" charset="0"/>
              </a:defRPr>
            </a:lvl4pPr>
            <a:lvl5pPr marL="2438339" indent="0">
              <a:buNone/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650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t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0E9-CCFB-B74E-A750-26AD2372E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784" y="448779"/>
            <a:ext cx="5131929" cy="1368213"/>
          </a:xfrm>
          <a:prstGeom prst="rect">
            <a:avLst/>
          </a:prstGeom>
        </p:spPr>
        <p:txBody>
          <a:bodyPr anchor="t"/>
          <a:lstStyle>
            <a:lvl1pPr algn="l">
              <a:defRPr sz="4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763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siaalinen media 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D87BF1B-0649-8049-AEB6-F3DF6E2DBAB6}"/>
              </a:ext>
            </a:extLst>
          </p:cNvPr>
          <p:cNvSpPr txBox="1"/>
          <p:nvPr userDrawn="1"/>
        </p:nvSpPr>
        <p:spPr>
          <a:xfrm>
            <a:off x="406399" y="5910664"/>
            <a:ext cx="7526197" cy="42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2667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Seuraa meitä sosiaalisessa mediassa!</a:t>
            </a:r>
          </a:p>
        </p:txBody>
      </p:sp>
    </p:spTree>
    <p:extLst>
      <p:ext uri="{BB962C8B-B14F-4D97-AF65-F5344CB8AC3E}">
        <p14:creationId xmlns:p14="http://schemas.microsoft.com/office/powerpoint/2010/main" val="416433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C57E-7B5C-2347-8F6F-48F7811BC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705"/>
            <a:ext cx="9144000" cy="2387600"/>
          </a:xfrm>
        </p:spPr>
        <p:txBody>
          <a:bodyPr anchor="ctr"/>
          <a:lstStyle>
            <a:lvl1pPr algn="ctr">
              <a:defRPr sz="5333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669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F0609AA-0DCF-A64D-A431-0441EE3B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51" y="1385847"/>
            <a:ext cx="6079586" cy="1918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04813" y="3554413"/>
            <a:ext cx="6172200" cy="2898775"/>
          </a:xfrm>
        </p:spPr>
        <p:txBody>
          <a:bodyPr/>
          <a:lstStyle>
            <a:lvl1pPr marL="0" indent="0">
              <a:buNone/>
              <a:defRPr>
                <a:latin typeface="Corbel" panose="020B0503020204020204" pitchFamily="34" charset="0"/>
              </a:defRPr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895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man pall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1249-3522-254D-A2A2-F89B9F57B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6178" y="352215"/>
            <a:ext cx="7019431" cy="1043092"/>
          </a:xfrm>
          <a:prstGeom prst="rect">
            <a:avLst/>
          </a:prstGeom>
        </p:spPr>
        <p:txBody>
          <a:bodyPr anchor="t"/>
          <a:lstStyle>
            <a:lvl1pPr algn="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122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l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1249-3522-254D-A2A2-F89B9F57B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6178" y="352215"/>
            <a:ext cx="7019431" cy="1043092"/>
          </a:xfrm>
          <a:prstGeom prst="rect">
            <a:avLst/>
          </a:prstGeom>
        </p:spPr>
        <p:txBody>
          <a:bodyPr anchor="t"/>
          <a:lstStyle>
            <a:lvl1pPr algn="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A2C4A3-D72C-3345-974E-B96B7802F1CD}"/>
              </a:ext>
            </a:extLst>
          </p:cNvPr>
          <p:cNvSpPr/>
          <p:nvPr userDrawn="1"/>
        </p:nvSpPr>
        <p:spPr>
          <a:xfrm rot="20881115">
            <a:off x="4015220" y="4144771"/>
            <a:ext cx="2498327" cy="2431627"/>
          </a:xfrm>
          <a:prstGeom prst="ellipse">
            <a:avLst/>
          </a:prstGeom>
          <a:pattFill prst="wdUpDiag">
            <a:fgClr>
              <a:schemeClr val="accent1"/>
            </a:fgClr>
            <a:bgClr>
              <a:srgbClr val="EB78A0"/>
            </a:bgClr>
          </a:pattFill>
          <a:ln>
            <a:noFill/>
          </a:ln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C8B9F-67D3-094C-A0FA-BDD47B9D20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0359140">
            <a:off x="4054475" y="4175125"/>
            <a:ext cx="2447925" cy="24082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609585" indent="0">
              <a:buNone/>
              <a:defRPr b="1">
                <a:latin typeface="Corbel" panose="020B0503020204020204" pitchFamily="34" charset="0"/>
              </a:defRPr>
            </a:lvl2pPr>
            <a:lvl3pPr marL="1219170" indent="0">
              <a:buNone/>
              <a:defRPr b="1">
                <a:latin typeface="Corbel" panose="020B0503020204020204" pitchFamily="34" charset="0"/>
              </a:defRPr>
            </a:lvl3pPr>
            <a:lvl4pPr marL="1828755" indent="0">
              <a:buNone/>
              <a:defRPr b="1">
                <a:latin typeface="Corbel" panose="020B0503020204020204" pitchFamily="34" charset="0"/>
              </a:defRPr>
            </a:lvl4pPr>
            <a:lvl5pPr marL="2438339" indent="0">
              <a:buNone/>
              <a:defRPr b="1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9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0E9-CCFB-B74E-A750-26AD2372E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496907"/>
            <a:ext cx="9144000" cy="1368213"/>
          </a:xfrm>
          <a:prstGeom prst="rect">
            <a:avLst/>
          </a:prstGeom>
        </p:spPr>
        <p:txBody>
          <a:bodyPr anchor="t"/>
          <a:lstStyle>
            <a:lvl1pPr algn="l">
              <a:defRPr sz="4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ED15A9B-E1B0-9540-BDEA-2B6241F27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913" y="2986088"/>
            <a:ext cx="10153650" cy="3323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orbel" panose="020B0503020204020204" pitchFamily="34" charset="0"/>
              </a:defRPr>
            </a:lvl1pPr>
            <a:lvl2pPr marL="609585" indent="0">
              <a:buNone/>
              <a:defRPr b="0" i="0">
                <a:latin typeface="Corbel" panose="020B0503020204020204" pitchFamily="34" charset="0"/>
              </a:defRPr>
            </a:lvl2pPr>
            <a:lvl3pPr marL="1219170" indent="0">
              <a:buNone/>
              <a:defRPr b="0" i="0">
                <a:latin typeface="Corbel" panose="020B0503020204020204" pitchFamily="34" charset="0"/>
              </a:defRPr>
            </a:lvl3pPr>
            <a:lvl4pPr marL="1828755" indent="0">
              <a:buNone/>
              <a:defRPr b="0" i="0">
                <a:latin typeface="Corbel" panose="020B0503020204020204" pitchFamily="34" charset="0"/>
              </a:defRPr>
            </a:lvl4pPr>
            <a:lvl5pPr marL="2438339" indent="0">
              <a:buNone/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78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elmamerke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0E9-CCFB-B74E-A750-26AD2372E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496907"/>
            <a:ext cx="9144000" cy="1368213"/>
          </a:xfrm>
          <a:prstGeom prst="rect">
            <a:avLst/>
          </a:prstGeom>
        </p:spPr>
        <p:txBody>
          <a:bodyPr anchor="t"/>
          <a:lstStyle>
            <a:lvl1pPr algn="l">
              <a:defRPr sz="4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2C3ECA4-F81F-8143-BDDE-DCE370C5A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913" y="3032125"/>
            <a:ext cx="10311447" cy="349059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bg2"/>
              </a:buClr>
              <a:buFont typeface="Wingdings" pitchFamily="2" charset="2"/>
              <a:buChar char="§"/>
              <a:defRPr sz="1800" b="1" i="0">
                <a:latin typeface="Corbel" panose="020B0503020204020204" pitchFamily="34" charset="0"/>
              </a:defRPr>
            </a:lvl1pPr>
            <a:lvl2pPr marL="914377" indent="-304792">
              <a:buClr>
                <a:schemeClr val="bg2"/>
              </a:buClr>
              <a:buFont typeface="Wingdings" pitchFamily="2" charset="2"/>
              <a:buChar char="§"/>
              <a:defRPr sz="1700" b="0" i="0">
                <a:latin typeface="Corbel" panose="020B0503020204020204" pitchFamily="34" charset="0"/>
              </a:defRPr>
            </a:lvl2pPr>
            <a:lvl3pPr marL="1523962" indent="-304792">
              <a:buClr>
                <a:schemeClr val="bg2"/>
              </a:buClr>
              <a:buFont typeface="Wingdings" pitchFamily="2" charset="2"/>
              <a:buChar char="§"/>
              <a:defRPr sz="1600" b="0" i="0">
                <a:latin typeface="Corbel" panose="020B0503020204020204" pitchFamily="34" charset="0"/>
              </a:defRPr>
            </a:lvl3pPr>
            <a:lvl4pPr marL="2133547" indent="-304792">
              <a:buClr>
                <a:schemeClr val="bg2"/>
              </a:buClr>
              <a:buFont typeface="Wingdings" pitchFamily="2" charset="2"/>
              <a:buChar char="§"/>
              <a:defRPr sz="1500" b="0" i="0">
                <a:latin typeface="Corbel" panose="020B0503020204020204" pitchFamily="34" charset="0"/>
              </a:defRPr>
            </a:lvl4pPr>
            <a:lvl5pPr marL="2743131" indent="-304792">
              <a:buClr>
                <a:schemeClr val="bg2"/>
              </a:buClr>
              <a:buFont typeface="Wingdings" pitchFamily="2" charset="2"/>
              <a:buChar char="§"/>
              <a:defRPr sz="1400"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931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0E9-CCFB-B74E-A750-26AD2372E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496907"/>
            <a:ext cx="9144000" cy="1368213"/>
          </a:xfrm>
          <a:prstGeom prst="rect">
            <a:avLst/>
          </a:prstGeom>
        </p:spPr>
        <p:txBody>
          <a:bodyPr anchor="t"/>
          <a:lstStyle>
            <a:lvl1pPr algn="l">
              <a:defRPr sz="4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382E808-4EC0-A94A-9E3F-0D2890670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913" y="2986088"/>
            <a:ext cx="10153650" cy="3485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orbel" panose="020B0503020204020204" pitchFamily="34" charset="0"/>
              </a:defRPr>
            </a:lvl1pPr>
            <a:lvl2pPr marL="609585" indent="0">
              <a:buNone/>
              <a:defRPr b="0" i="0">
                <a:latin typeface="Corbel" panose="020B0503020204020204" pitchFamily="34" charset="0"/>
              </a:defRPr>
            </a:lvl2pPr>
            <a:lvl3pPr marL="1219170" indent="0">
              <a:buNone/>
              <a:defRPr b="0" i="0">
                <a:latin typeface="Corbel" panose="020B0503020204020204" pitchFamily="34" charset="0"/>
              </a:defRPr>
            </a:lvl3pPr>
            <a:lvl4pPr marL="1828755" indent="0">
              <a:buNone/>
              <a:defRPr b="0" i="0">
                <a:latin typeface="Corbel" panose="020B0503020204020204" pitchFamily="34" charset="0"/>
              </a:defRPr>
            </a:lvl4pPr>
            <a:lvl5pPr marL="2438339" indent="0">
              <a:buNone/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56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elmamerke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0E9-CCFB-B74E-A750-26AD2372E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496907"/>
            <a:ext cx="9144000" cy="1368213"/>
          </a:xfrm>
          <a:prstGeom prst="rect">
            <a:avLst/>
          </a:prstGeom>
        </p:spPr>
        <p:txBody>
          <a:bodyPr anchor="t"/>
          <a:lstStyle>
            <a:lvl1pPr algn="l">
              <a:defRPr sz="4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5D65E0-DAA0-EE4B-AC0B-000177556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913" y="3032125"/>
            <a:ext cx="10362247" cy="328739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bg2"/>
              </a:buClr>
              <a:buFont typeface="Wingdings" pitchFamily="2" charset="2"/>
              <a:buChar char="§"/>
              <a:defRPr sz="1800" b="1" i="0">
                <a:latin typeface="Corbel" panose="020B0503020204020204" pitchFamily="34" charset="0"/>
              </a:defRPr>
            </a:lvl1pPr>
            <a:lvl2pPr marL="914377" indent="-304792">
              <a:buClr>
                <a:schemeClr val="bg2"/>
              </a:buClr>
              <a:buFont typeface="Wingdings" pitchFamily="2" charset="2"/>
              <a:buChar char="§"/>
              <a:defRPr sz="1700" b="0" i="0">
                <a:latin typeface="Corbel" panose="020B0503020204020204" pitchFamily="34" charset="0"/>
              </a:defRPr>
            </a:lvl2pPr>
            <a:lvl3pPr marL="1523962" indent="-304792">
              <a:buClr>
                <a:schemeClr val="bg2"/>
              </a:buClr>
              <a:buFont typeface="Wingdings" pitchFamily="2" charset="2"/>
              <a:buChar char="§"/>
              <a:defRPr sz="1600" b="0" i="0">
                <a:latin typeface="Corbel" panose="020B0503020204020204" pitchFamily="34" charset="0"/>
              </a:defRPr>
            </a:lvl3pPr>
            <a:lvl4pPr marL="2133547" indent="-304792">
              <a:buClr>
                <a:schemeClr val="bg2"/>
              </a:buClr>
              <a:buFont typeface="Wingdings" pitchFamily="2" charset="2"/>
              <a:buChar char="§"/>
              <a:defRPr sz="1500" b="0" i="0">
                <a:latin typeface="Corbel" panose="020B0503020204020204" pitchFamily="34" charset="0"/>
              </a:defRPr>
            </a:lvl4pPr>
            <a:lvl5pPr marL="2743131" indent="-304792">
              <a:buClr>
                <a:schemeClr val="bg2"/>
              </a:buClr>
              <a:buFont typeface="Wingdings" pitchFamily="2" charset="2"/>
              <a:buChar char="§"/>
              <a:defRPr sz="1400"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564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F3BC16F-ACD8-1A4F-A9CF-7D5E791DB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89" y="1774615"/>
            <a:ext cx="7019431" cy="1043092"/>
          </a:xfrm>
          <a:prstGeom prst="rect">
            <a:avLst/>
          </a:prstGeom>
        </p:spPr>
        <p:txBody>
          <a:bodyPr anchor="t"/>
          <a:lstStyle>
            <a:lvl1pPr algn="l">
              <a:defRPr sz="4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E4625-4986-AE48-BA08-67582529AB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913" y="2986088"/>
            <a:ext cx="10153650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orbel" panose="020B0503020204020204" pitchFamily="34" charset="0"/>
              </a:defRPr>
            </a:lvl1pPr>
            <a:lvl2pPr marL="609585" indent="0">
              <a:buNone/>
              <a:defRPr b="0" i="0">
                <a:latin typeface="Corbel" panose="020B0503020204020204" pitchFamily="34" charset="0"/>
              </a:defRPr>
            </a:lvl2pPr>
            <a:lvl3pPr marL="1219170" indent="0">
              <a:buNone/>
              <a:defRPr b="0" i="0">
                <a:latin typeface="Corbel" panose="020B0503020204020204" pitchFamily="34" charset="0"/>
              </a:defRPr>
            </a:lvl3pPr>
            <a:lvl4pPr marL="1828755" indent="0">
              <a:buNone/>
              <a:defRPr b="0" i="0">
                <a:latin typeface="Corbel" panose="020B0503020204020204" pitchFamily="34" charset="0"/>
              </a:defRPr>
            </a:lvl4pPr>
            <a:lvl5pPr marL="2438339" indent="0">
              <a:buNone/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17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14.e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A562B2-2D96-4D45-B1FA-C47FF4DDD0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9447"/>
            <a:ext cx="12192000" cy="4898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F6380-E5EE-F244-A34B-975B660DE4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73394"/>
            <a:ext cx="12192000" cy="284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31117D-A44B-9742-89AF-9B84F772A7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92" y="440720"/>
            <a:ext cx="808756" cy="8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5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082A5-D9DB-5C44-8AED-46253C392C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2192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53FECE-6C1F-1B44-A2F0-D92646AC52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318" y="5705856"/>
            <a:ext cx="4490302" cy="757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DF1BDA-FD3A-E948-BE83-33C073261D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24" y="343184"/>
            <a:ext cx="808756" cy="8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3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FB4C6-57E1-024D-BF17-C9909E41F3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6E979-5B59-644D-99FD-818A67FC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741" y="444991"/>
            <a:ext cx="8643698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F9777-CEC9-B548-8960-8897F6A6AE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92" y="440720"/>
            <a:ext cx="808756" cy="8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5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defTabSz="1219170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407" y="922551"/>
            <a:ext cx="6079586" cy="2562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19406" y="3751895"/>
            <a:ext cx="4074681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Lorem Ipsum</a:t>
            </a: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886A83-59D3-7449-8D36-5B1017E2A2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73394"/>
            <a:ext cx="12192000" cy="284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ACEFE-AD61-4D40-BA7B-54B33E7646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24" y="343184"/>
            <a:ext cx="808756" cy="8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2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667" b="1" i="0" kern="1200">
          <a:solidFill>
            <a:schemeClr val="bg1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1"/>
        </a:spcBef>
        <a:buClr>
          <a:srgbClr val="00B0F0"/>
        </a:buClr>
        <a:buFont typeface="Wingdings" charset="2"/>
        <a:buChar char="§"/>
        <a:defRPr sz="2667" b="0" i="0" kern="1200" baseline="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E5B2B-7D37-C149-8311-F951167533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0"/>
            <a:ext cx="12192000" cy="68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5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7310B-D50E-C148-A591-8D4D9DA795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92" y="440720"/>
            <a:ext cx="808756" cy="8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2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70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001AD-8D1D-A142-B4AC-9B8E08904C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73394"/>
            <a:ext cx="12192000" cy="284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4FA660-3C5F-6243-8820-B2478F2DFF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92" y="440720"/>
            <a:ext cx="808756" cy="8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8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6ADD25-FDDF-B442-BF7F-9A862753E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4506000"/>
            <a:ext cx="12224000" cy="235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637FED-6823-4D47-999A-31E5189495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24" y="343184"/>
            <a:ext cx="808756" cy="8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0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49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FD0DFA-CF46-7B44-9CC5-1B96BAE996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24" y="343184"/>
            <a:ext cx="1961024" cy="788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408932-0F76-E84B-9A1F-3993CEFE19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51800" y="0"/>
            <a:ext cx="41402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6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AB0B9-E871-7C45-934C-4CD009A46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9562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15FB14-37BA-9A4A-930C-CBCABC7BE3AF}"/>
              </a:ext>
            </a:extLst>
          </p:cNvPr>
          <p:cNvSpPr txBox="1"/>
          <p:nvPr userDrawn="1"/>
        </p:nvSpPr>
        <p:spPr>
          <a:xfrm>
            <a:off x="7571233" y="1889107"/>
            <a:ext cx="4510645" cy="113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fi-FI" sz="8800" b="1" i="0" dirty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3AMK</a:t>
            </a:r>
            <a:endParaRPr lang="fi-FI" sz="8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</a:pPr>
            <a:r>
              <a:rPr lang="fi-FI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TYÖMAANA TULEVAISUUS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CE095-F0BA-CC45-9EFF-ACD5E9B475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233" y="3235774"/>
            <a:ext cx="4023359" cy="6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44E0C-D6B5-3145-9B54-1990DDD4DB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59F82E-29B4-0D46-AABB-99FF2DD568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92" y="440720"/>
            <a:ext cx="808756" cy="808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3D6F4C-56B0-344F-A5BC-2FB682CB7A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44" y="2022453"/>
            <a:ext cx="1965472" cy="39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7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582508"/>
            <a:ext cx="9305109" cy="741796"/>
          </a:xfrm>
        </p:spPr>
        <p:txBody>
          <a:bodyPr/>
          <a:lstStyle/>
          <a:p>
            <a:r>
              <a:rPr lang="fi-FI" sz="2400" dirty="0"/>
              <a:t>PROJECT TITLE </a:t>
            </a:r>
            <a:r>
              <a:rPr lang="fi-FI" sz="1200" dirty="0"/>
              <a:t>(</a:t>
            </a:r>
            <a:r>
              <a:rPr lang="fi-FI" sz="1200" dirty="0" err="1"/>
              <a:t>new</a:t>
            </a:r>
            <a:r>
              <a:rPr lang="fi-FI" sz="1200" dirty="0"/>
              <a:t> </a:t>
            </a:r>
            <a:r>
              <a:rPr lang="fi-FI" sz="1200" dirty="0" err="1"/>
              <a:t>partners</a:t>
            </a:r>
            <a:r>
              <a:rPr lang="fi-FI" sz="1200" dirty="0"/>
              <a:t>)</a:t>
            </a:r>
            <a:br>
              <a:rPr lang="fi-FI" sz="2400" dirty="0"/>
            </a:br>
            <a:endParaRPr lang="fi-FI" sz="1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DB2ECB2-CE14-4D1D-C159-DF0899127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951455"/>
              </p:ext>
            </p:extLst>
          </p:nvPr>
        </p:nvGraphicFramePr>
        <p:xfrm>
          <a:off x="401637" y="2271354"/>
          <a:ext cx="11593513" cy="4383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4505">
                  <a:extLst>
                    <a:ext uri="{9D8B030D-6E8A-4147-A177-3AD203B41FA5}">
                      <a16:colId xmlns:a16="http://schemas.microsoft.com/office/drawing/2014/main" val="281672416"/>
                    </a:ext>
                  </a:extLst>
                </a:gridCol>
                <a:gridCol w="2924266">
                  <a:extLst>
                    <a:ext uri="{9D8B030D-6E8A-4147-A177-3AD203B41FA5}">
                      <a16:colId xmlns:a16="http://schemas.microsoft.com/office/drawing/2014/main" val="2275567275"/>
                    </a:ext>
                  </a:extLst>
                </a:gridCol>
                <a:gridCol w="4804742">
                  <a:extLst>
                    <a:ext uri="{9D8B030D-6E8A-4147-A177-3AD203B41FA5}">
                      <a16:colId xmlns:a16="http://schemas.microsoft.com/office/drawing/2014/main" val="2791252503"/>
                    </a:ext>
                  </a:extLst>
                </a:gridCol>
              </a:tblGrid>
              <a:tr h="306617">
                <a:tc>
                  <a:txBody>
                    <a:bodyPr/>
                    <a:lstStyle/>
                    <a:p>
                      <a:r>
                        <a:rPr lang="fi-FI" sz="1400" dirty="0" err="1">
                          <a:solidFill>
                            <a:schemeClr val="tx1"/>
                          </a:solidFill>
                        </a:rPr>
                        <a:t>Contact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tx1"/>
                          </a:solidFill>
                        </a:rPr>
                        <a:t>information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Company </a:t>
                      </a:r>
                      <a:r>
                        <a:rPr lang="fi-FI" sz="1400" b="1" dirty="0" err="1">
                          <a:solidFill>
                            <a:schemeClr val="tx1"/>
                          </a:solidFill>
                        </a:rPr>
                        <a:t>Background</a:t>
                      </a:r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1"/>
                          </a:solidFill>
                        </a:rPr>
                        <a:t>Information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Project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603112"/>
                  </a:ext>
                </a:extLst>
              </a:tr>
              <a:tr h="4076714">
                <a:tc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Company: </a:t>
                      </a:r>
                      <a:r>
                        <a:rPr lang="fi-FI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 NAME</a:t>
                      </a:r>
                      <a:endParaRPr lang="fi-FI" sz="12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2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200" b="0" dirty="0" err="1">
                          <a:solidFill>
                            <a:schemeClr val="tx1"/>
                          </a:solidFill>
                        </a:rPr>
                        <a:t>Name</a:t>
                      </a: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: CONTACT NAME</a:t>
                      </a:r>
                    </a:p>
                    <a:p>
                      <a:r>
                        <a:rPr lang="fi-FI" sz="1200" b="0" dirty="0" err="1">
                          <a:solidFill>
                            <a:schemeClr val="tx1"/>
                          </a:solidFill>
                        </a:rPr>
                        <a:t>Email</a:t>
                      </a: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: CONTACT EMAIL</a:t>
                      </a:r>
                    </a:p>
                    <a:p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Phone:  CONTACT PHONE</a:t>
                      </a:r>
                      <a:endParaRPr lang="fi-FI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www.yourcompany.com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1" dirty="0">
                          <a:solidFill>
                            <a:schemeClr val="tx1"/>
                          </a:solidFill>
                        </a:rPr>
                        <a:t>Language: </a:t>
                      </a: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FIN / ENG</a:t>
                      </a:r>
                      <a:br>
                        <a:rPr lang="fi-FI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fi-FI" sz="1200" b="1" dirty="0" err="1">
                          <a:solidFill>
                            <a:schemeClr val="tx1"/>
                          </a:solidFill>
                        </a:rPr>
                        <a:t>Scope</a:t>
                      </a:r>
                      <a:r>
                        <a:rPr lang="fi-FI" sz="12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i-FI" sz="1200" b="0" dirty="0" err="1">
                          <a:solidFill>
                            <a:schemeClr val="tx1"/>
                          </a:solidFill>
                        </a:rPr>
                        <a:t>project</a:t>
                      </a: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200" b="0" dirty="0" err="1">
                          <a:solidFill>
                            <a:schemeClr val="tx1"/>
                          </a:solidFill>
                        </a:rPr>
                        <a:t>scope</a:t>
                      </a:r>
                      <a:br>
                        <a:rPr lang="fi-FI" sz="1200" b="0" dirty="0">
                          <a:solidFill>
                            <a:schemeClr val="tx1"/>
                          </a:solidFill>
                        </a:rPr>
                      </a:br>
                      <a:endParaRPr lang="fi-FI" sz="12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 err="1">
                          <a:solidFill>
                            <a:schemeClr val="tx1"/>
                          </a:solidFill>
                        </a:rPr>
                        <a:t>Objectives</a:t>
                      </a: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i-FI" sz="1200" b="0" dirty="0" err="1">
                          <a:solidFill>
                            <a:schemeClr val="tx1"/>
                          </a:solidFill>
                        </a:rPr>
                        <a:t>short</a:t>
                      </a: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200" b="0" dirty="0" err="1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fi-FI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 err="1">
                          <a:solidFill>
                            <a:schemeClr val="tx1"/>
                          </a:solidFill>
                        </a:rPr>
                        <a:t>Expected</a:t>
                      </a:r>
                      <a:r>
                        <a:rPr lang="fi-FI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200" b="1" dirty="0" err="1">
                          <a:solidFill>
                            <a:schemeClr val="tx1"/>
                          </a:solidFill>
                        </a:rPr>
                        <a:t>deliverables</a:t>
                      </a:r>
                      <a:r>
                        <a:rPr lang="fi-FI" sz="12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i-FI" sz="1200" b="0" dirty="0" err="1">
                          <a:solidFill>
                            <a:schemeClr val="tx1"/>
                          </a:solidFill>
                        </a:rPr>
                        <a:t>short</a:t>
                      </a:r>
                      <a:r>
                        <a:rPr lang="fi-FI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200" b="0" dirty="0" err="1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fi-FI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100" b="1" dirty="0" err="1">
                          <a:solidFill>
                            <a:schemeClr val="tx1"/>
                          </a:solidFill>
                        </a:rPr>
                        <a:t>Note</a:t>
                      </a:r>
                      <a:r>
                        <a:rPr lang="fi-FI" sz="11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i-FI" sz="1100" b="0" dirty="0" err="1">
                          <a:solidFill>
                            <a:schemeClr val="tx1"/>
                          </a:solidFill>
                        </a:rPr>
                        <a:t>additional</a:t>
                      </a:r>
                      <a:r>
                        <a:rPr lang="fi-FI" sz="1100" b="0" dirty="0">
                          <a:solidFill>
                            <a:schemeClr val="tx1"/>
                          </a:solidFill>
                        </a:rPr>
                        <a:t> info, </a:t>
                      </a:r>
                      <a:r>
                        <a:rPr lang="fi-FI" sz="1100" b="0" dirty="0" err="1">
                          <a:solidFill>
                            <a:schemeClr val="tx1"/>
                          </a:solidFill>
                        </a:rPr>
                        <a:t>skills</a:t>
                      </a:r>
                      <a:r>
                        <a:rPr lang="fi-FI" sz="11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100" b="0" dirty="0" err="1">
                          <a:solidFill>
                            <a:schemeClr val="tx1"/>
                          </a:solidFill>
                        </a:rPr>
                        <a:t>required</a:t>
                      </a:r>
                      <a:r>
                        <a:rPr lang="fi-FI" sz="11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tx1"/>
                          </a:solidFill>
                        </a:rPr>
                      </a:br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15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EFBC115-419F-A2D8-AA1E-537E96BE36B3}"/>
              </a:ext>
            </a:extLst>
          </p:cNvPr>
          <p:cNvSpPr txBox="1"/>
          <p:nvPr/>
        </p:nvSpPr>
        <p:spPr>
          <a:xfrm>
            <a:off x="361950" y="1386148"/>
            <a:ext cx="10410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Course: Digital Marketing and </a:t>
            </a:r>
            <a:r>
              <a:rPr lang="fi-FI" sz="1200" dirty="0" err="1"/>
              <a:t>Sales</a:t>
            </a:r>
            <a:endParaRPr lang="fi-FI" sz="1200" dirty="0"/>
          </a:p>
          <a:p>
            <a:r>
              <a:rPr lang="fi-FI" sz="1200" dirty="0"/>
              <a:t>Time: </a:t>
            </a:r>
            <a:r>
              <a:rPr lang="fi-FI" sz="1200" dirty="0" err="1"/>
              <a:t>Spring</a:t>
            </a:r>
            <a:r>
              <a:rPr lang="fi-FI" sz="1200" dirty="0"/>
              <a:t> / Autumn</a:t>
            </a:r>
          </a:p>
          <a:p>
            <a:r>
              <a:rPr lang="fi-FI" sz="1200" dirty="0" err="1"/>
              <a:t>Contact</a:t>
            </a:r>
            <a:r>
              <a:rPr lang="fi-FI" sz="1200" dirty="0"/>
              <a:t> </a:t>
            </a:r>
            <a:r>
              <a:rPr lang="fi-FI" sz="1200" dirty="0" err="1"/>
              <a:t>from</a:t>
            </a:r>
            <a:r>
              <a:rPr lang="fi-FI" sz="1200" dirty="0"/>
              <a:t> Laurea: </a:t>
            </a:r>
            <a:r>
              <a:rPr lang="fi-FI" sz="1200" dirty="0" err="1"/>
              <a:t>Coach</a:t>
            </a:r>
            <a:r>
              <a:rPr lang="fi-FI" sz="1200" dirty="0"/>
              <a:t> Asko Mononen (asko.mononen@laurea.fi)</a:t>
            </a:r>
            <a:br>
              <a:rPr lang="fi-FI" sz="1200" dirty="0"/>
            </a:br>
            <a:r>
              <a:rPr lang="fi-FI" sz="1200" dirty="0" err="1"/>
              <a:t>Note</a:t>
            </a:r>
            <a:r>
              <a:rPr lang="fi-FI" sz="1200" dirty="0"/>
              <a:t>: </a:t>
            </a:r>
            <a:r>
              <a:rPr lang="fi-FI" sz="1200" dirty="0" err="1"/>
              <a:t>Chosen</a:t>
            </a:r>
            <a:r>
              <a:rPr lang="fi-FI" sz="1200" dirty="0"/>
              <a:t> </a:t>
            </a:r>
            <a:r>
              <a:rPr lang="fi-FI" sz="1200" dirty="0" err="1"/>
              <a:t>student</a:t>
            </a:r>
            <a:r>
              <a:rPr lang="fi-FI" sz="1200" dirty="0"/>
              <a:t> team </a:t>
            </a:r>
            <a:r>
              <a:rPr lang="fi-FI" sz="1200" dirty="0" err="1"/>
              <a:t>will</a:t>
            </a:r>
            <a:r>
              <a:rPr lang="fi-FI" sz="1200" dirty="0"/>
              <a:t> </a:t>
            </a:r>
            <a:r>
              <a:rPr lang="fi-FI" sz="1200" dirty="0" err="1"/>
              <a:t>contact</a:t>
            </a:r>
            <a:r>
              <a:rPr lang="fi-FI" sz="1200" dirty="0"/>
              <a:t> </a:t>
            </a:r>
            <a:r>
              <a:rPr lang="fi-FI" sz="1200" dirty="0" err="1"/>
              <a:t>client</a:t>
            </a:r>
            <a:r>
              <a:rPr lang="fi-FI" sz="1200" dirty="0"/>
              <a:t> at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end</a:t>
            </a:r>
            <a:r>
              <a:rPr lang="fi-FI" sz="1200" dirty="0"/>
              <a:t> of </a:t>
            </a:r>
            <a:r>
              <a:rPr lang="fi-FI" sz="1200" dirty="0" err="1"/>
              <a:t>January</a:t>
            </a:r>
            <a:r>
              <a:rPr lang="fi-FI" sz="1200" dirty="0"/>
              <a:t> and </a:t>
            </a:r>
            <a:r>
              <a:rPr lang="fi-FI" sz="1200" dirty="0" err="1"/>
              <a:t>will</a:t>
            </a:r>
            <a:r>
              <a:rPr lang="fi-FI" sz="1200" dirty="0"/>
              <a:t> set a </a:t>
            </a:r>
            <a:r>
              <a:rPr lang="fi-FI" sz="1200" dirty="0" err="1"/>
              <a:t>project</a:t>
            </a:r>
            <a:r>
              <a:rPr lang="fi-FI" sz="1200" dirty="0"/>
              <a:t> </a:t>
            </a:r>
            <a:r>
              <a:rPr lang="fi-FI" sz="1200" dirty="0" err="1"/>
              <a:t>meeting</a:t>
            </a:r>
            <a:r>
              <a:rPr lang="fi-FI" sz="1200" dirty="0"/>
              <a:t> </a:t>
            </a:r>
            <a:r>
              <a:rPr lang="fi-FI" sz="1200" dirty="0" err="1"/>
              <a:t>with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client</a:t>
            </a:r>
            <a:r>
              <a:rPr lang="fi-FI" sz="1200" dirty="0"/>
              <a:t> and </a:t>
            </a:r>
            <a:r>
              <a:rPr lang="fi-FI" sz="1200" dirty="0" err="1"/>
              <a:t>carry</a:t>
            </a:r>
            <a:r>
              <a:rPr lang="fi-FI" sz="1200" dirty="0"/>
              <a:t> out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project</a:t>
            </a:r>
            <a:r>
              <a:rPr lang="fi-FI" sz="1200" dirty="0"/>
              <a:t>.</a:t>
            </a:r>
            <a:br>
              <a:rPr lang="fi-FI" sz="1200" dirty="0"/>
            </a:br>
            <a:br>
              <a:rPr lang="fi-FI" sz="1200" dirty="0"/>
            </a:br>
            <a:br>
              <a:rPr lang="fi-FI" sz="1200" dirty="0"/>
            </a:b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754160157"/>
      </p:ext>
    </p:extLst>
  </p:cSld>
  <p:clrMapOvr>
    <a:masterClrMapping/>
  </p:clrMapOvr>
</p:sld>
</file>

<file path=ppt/theme/theme1.xml><?xml version="1.0" encoding="utf-8"?>
<a:theme xmlns:a="http://schemas.openxmlformats.org/drawingml/2006/main" name="Kansidia - vaihtoehto 1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Sosiaalinen media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Lopetus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sidia - vaihtoehto 2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rea_slideshow_standard_size" id="{E456B601-3197-5043-A78C-F32A970D497A}" vid="{E368F9A7-C60F-E842-8259-E119367C8CA0}"/>
    </a:ext>
  </a:extLst>
</a:theme>
</file>

<file path=ppt/theme/theme3.xml><?xml version="1.0" encoding="utf-8"?>
<a:theme xmlns:a="http://schemas.openxmlformats.org/drawingml/2006/main" name="Kansidia - vaihtoehto 3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sältösivu - vaihtoehto 1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isältösivu - vaihtoehto 2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Isältösivu - vaihtoehto 3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isältösivu - EduGATE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AMK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Kampuskartta">
  <a:themeElements>
    <a:clrScheme name="Custom 22">
      <a:dk1>
        <a:srgbClr val="000000"/>
      </a:dk1>
      <a:lt1>
        <a:srgbClr val="FFFFFF"/>
      </a:lt1>
      <a:dk2>
        <a:srgbClr val="000000"/>
      </a:dk2>
      <a:lt2>
        <a:srgbClr val="009FDA"/>
      </a:lt2>
      <a:accent1>
        <a:srgbClr val="F287B7"/>
      </a:accent1>
      <a:accent2>
        <a:srgbClr val="00A0B3"/>
      </a:accent2>
      <a:accent3>
        <a:srgbClr val="F0E6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10773F809CF449B17C32B9FD71EEC0" ma:contentTypeVersion="1" ma:contentTypeDescription="Luo uusi asiakirja." ma:contentTypeScope="" ma:versionID="7704d18ee6448b012fbf99ad194849c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c41fa38566c5dfcabfa1df2b84f69d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AF46C9-AA88-4853-B612-20DEDE3F44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4448E2-6215-4055-924E-A3779B2847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EB6CB4-7B80-4C5C-A11C-4461049555B0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sharepoint/v3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Laurea_slideshow_standard_size</Template>
  <TotalTime>7445</TotalTime>
  <Words>122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</vt:i4>
      </vt:variant>
    </vt:vector>
  </HeadingPairs>
  <TitlesOfParts>
    <vt:vector size="17" baseType="lpstr">
      <vt:lpstr>Arial</vt:lpstr>
      <vt:lpstr>Arial Black</vt:lpstr>
      <vt:lpstr>Calibri</vt:lpstr>
      <vt:lpstr>Corbel</vt:lpstr>
      <vt:lpstr>Wingdings</vt:lpstr>
      <vt:lpstr>Kansidia - vaihtoehto 1</vt:lpstr>
      <vt:lpstr>Kansidia - vaihtoehto 2</vt:lpstr>
      <vt:lpstr>Kansidia - vaihtoehto 3</vt:lpstr>
      <vt:lpstr>Sisältösivu - vaihtoehto 1</vt:lpstr>
      <vt:lpstr>Sisältösivu - vaihtoehto 2</vt:lpstr>
      <vt:lpstr>SIsältösivu - vaihtoehto 3</vt:lpstr>
      <vt:lpstr>Sisältösivu - EduGATE</vt:lpstr>
      <vt:lpstr>3AMK</vt:lpstr>
      <vt:lpstr>Kampuskartta</vt:lpstr>
      <vt:lpstr>Sosiaalinen media</vt:lpstr>
      <vt:lpstr>Lopetus</vt:lpstr>
      <vt:lpstr>PROJECT TITLE (new partners)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"Petri Miinalainen" &lt;petri.J.miinalainen@laurea.fi&gt;</dc:creator>
  <cp:lastModifiedBy>Asko Mononen</cp:lastModifiedBy>
  <cp:revision>169</cp:revision>
  <dcterms:created xsi:type="dcterms:W3CDTF">2018-01-10T09:40:39Z</dcterms:created>
  <dcterms:modified xsi:type="dcterms:W3CDTF">2025-05-21T06:39:10Z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0x010100BF10773F809CF449B17C32B9FD71EEC0</vt:lpwstr>
  </property>
  <property fmtid="{D5CDD505-2E9C-101B-9397-08002B2CF9AE}" pid="3" name="TaxonomyTextField_LaureaDocumentLanguage">
    <vt:lpwstr>1035;#Suomi|d889c693-5748-4b1f-9ba0-044f617dea1e</vt:lpwstr>
  </property>
  <property fmtid="{D5CDD505-2E9C-101B-9397-08002B2CF9AE}" pid="4" name="TaxonomyTextField_LaureaConfidentiality">
    <vt:lpwstr>1035;#Sisäinen|0da39d2c-72bb-4345-9ac0-c64d6ac7ed4a</vt:lpwstr>
  </property>
  <property fmtid="{D5CDD505-2E9C-101B-9397-08002B2CF9AE}" pid="5" name="TaxCatchAll">
    <vt:lpwstr>2;#1035;;#Suomi|d889c693-5748-4b1f-9ba0-044f617dea1e;#1;#1035;;#Sisäinen|0da39d2c-72bb-4345-9ac0-c64d6ac7ed4a</vt:lpwstr>
  </property>
  <property fmtid="{D5CDD505-2E9C-101B-9397-08002B2CF9AE}" pid="6" name="LaureaConfidentiality">
    <vt:lpwstr>1;#1035;#Sisäinen|0da39d2c-72bb-4345-9ac0-c64d6ac7ed4a</vt:lpwstr>
  </property>
  <property fmtid="{D5CDD505-2E9C-101B-9397-08002B2CF9AE}" pid="7" name="LaureaDocumentLanguage">
    <vt:lpwstr>2;#1035;#Suomi|d889c693-5748-4b1f-9ba0-044f617dea1e</vt:lpwstr>
  </property>
</Properties>
</file>